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6F4DED-B6EF-4A59-8CB1-13D2D0FC6C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BD93AF4-BBAF-4D4B-AC75-BAACB08989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98D8DC-93F4-43D4-BF8C-244ED2931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F0DC-96BD-4A8F-9CA4-686B811A367F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B6BEF9-69F8-4DE0-B0BF-9488310C1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8162E3-8C1A-444E-80BE-2C6B06D27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10EB-CA1D-4756-A19B-4734DF1FC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252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362AFF-4913-4B2A-BD7D-FDA925E8C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60A24A2-4D2D-43F8-9637-BA08CF7F3B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334D66-B683-43DB-9476-D4B427EBE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F0DC-96BD-4A8F-9CA4-686B811A367F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98B920-FD6A-4DDD-94B5-B3FC5E065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A33AC2-3144-47E8-8A11-DBEEE7C11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10EB-CA1D-4756-A19B-4734DF1FC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329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D23D5CA-2458-409A-AC0F-77E9832039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3193D5C-0382-45D6-BE89-364775C78A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32D0E7-8477-4515-8E5B-C1BF4C82B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F0DC-96BD-4A8F-9CA4-686B811A367F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89EAC1-4E63-4164-B5AA-645CA5CFD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1A18AD-C6D1-44EE-A717-2008FD014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10EB-CA1D-4756-A19B-4734DF1FC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592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43C2BD-AD81-456E-AAD1-E7DD8ABD6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ECD1F4-D2A8-42CC-BAF3-EB3963BFE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321606-0149-4199-A4D5-A970BA210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F0DC-96BD-4A8F-9CA4-686B811A367F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BF8686-23F4-49A4-B05F-C2ED98ADE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C59353-31DD-4621-814E-8918FA8F1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10EB-CA1D-4756-A19B-4734DF1FC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794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5FA4F2-4AF5-4FB4-858B-FB1EB9319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CFF9F5-2A27-4672-A731-8F5A27BE4C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D503C2-1B9B-4303-940B-1E0050981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F0DC-96BD-4A8F-9CA4-686B811A367F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CB1877-01C2-4483-9D1D-12171F57C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8D1FD6-10E8-4437-A3BD-AB26DA3DE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10EB-CA1D-4756-A19B-4734DF1FC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61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AC015F-C7C5-42F0-A436-57C561714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CB5CD5-56FE-4010-959B-6EF643E7EC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0B53314-D0C2-422E-A87C-3E0B10068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B25EF72-4BCF-4E49-8581-9C20D42CB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F0DC-96BD-4A8F-9CA4-686B811A367F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F4E2FF9-4F25-4024-B52A-0F13A7E44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CDD672B-129F-4C6A-8CDD-967A091EE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10EB-CA1D-4756-A19B-4734DF1FC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407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B014CD-3FBF-48BE-AA29-DA0BA41F1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B9D101-0158-4706-960E-DAB6F67B28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1FF2610-5A7D-43D1-A543-F229CB96B4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52399D6-62DB-4F76-9674-D78F61E4E5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F93211B-BFD3-494A-888E-7ED4CF04E6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C97438F-89A4-4988-841F-B5F57073E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F0DC-96BD-4A8F-9CA4-686B811A367F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DE9622F-E9EB-4376-9303-04FD7A8AD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901D029-45E7-40F9-A31B-0EFFADCA9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10EB-CA1D-4756-A19B-4734DF1FC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53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25C182-E693-406E-A73F-D1AB839D1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913BDF6-E3C6-4AAC-B211-F2640A110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F0DC-96BD-4A8F-9CA4-686B811A367F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BB83983-D049-4D9E-BD1B-62213A126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EA8BADF-F8EB-4B7F-817E-84E0DC02D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10EB-CA1D-4756-A19B-4734DF1FC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065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A3A4019-99FE-45F8-A54D-1AEDA8B58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F0DC-96BD-4A8F-9CA4-686B811A367F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4B31F3F-7A9C-4198-885A-C314B5DC5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946E945-136C-4D81-9098-746E6B8A7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10EB-CA1D-4756-A19B-4734DF1FC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462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C6F20E-404E-4FA0-9D04-D67808487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F02DF0-2253-4A52-BA5C-3CCA97570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73453B-DDCC-4F42-80C2-42EC96393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A1B7EB-26CE-4774-B4AB-55ABC02CA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F0DC-96BD-4A8F-9CA4-686B811A367F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F7BC6A-11E8-4A88-869B-CE421BDB9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014335-7A0A-4F11-9C31-DCDCC92B9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10EB-CA1D-4756-A19B-4734DF1FC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61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6BBC3A-3EED-4CE6-9330-2C439E7DE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617D2D-8E39-40A7-87F5-B1306553A7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68CA85D-6783-420C-8FB4-032C846F17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0CF4ED2-776B-44DE-9F09-9A1136B32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F0DC-96BD-4A8F-9CA4-686B811A367F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DEFC23-4BCF-4803-A064-A541DA855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BB0DA0-8393-4935-9D9B-F212C1FDF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10EB-CA1D-4756-A19B-4734DF1FC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713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909F08-996A-46DE-8555-D68B23D8E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8EFF44-BC4E-42FD-B106-1D80AB2B11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9BE5BA-B2B8-4960-A5AC-D01A9DDB2C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3F0DC-96BD-4A8F-9CA4-686B811A367F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D7101B-3A93-4F3A-8CFF-60B8EB85C6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DB1E1F-D2F2-467D-B635-0BA1CF507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510EB-CA1D-4756-A19B-4734DF1FC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175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C637FE-5EB7-4148-A504-402FEC206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36EB32F-246A-412E-B47D-3B9DBBAC03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328" y="365125"/>
            <a:ext cx="7800080" cy="5501714"/>
          </a:xfrm>
        </p:spPr>
      </p:pic>
    </p:spTree>
    <p:extLst>
      <p:ext uri="{BB962C8B-B14F-4D97-AF65-F5344CB8AC3E}">
        <p14:creationId xmlns:p14="http://schemas.microsoft.com/office/powerpoint/2010/main" val="419845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9F7DBF-D340-4D29-B8F1-7CC35D7290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4E77E94-AD79-449B-9503-2D44572313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77287A6-D1AE-49C3-9649-6FCC469015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252" y="144642"/>
            <a:ext cx="7262274" cy="645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0910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2019-11-05T05:47:57Z</dcterms:created>
  <dcterms:modified xsi:type="dcterms:W3CDTF">2019-11-05T05:50:08Z</dcterms:modified>
</cp:coreProperties>
</file>